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9"/>
    <p:restoredTop sz="94658"/>
  </p:normalViewPr>
  <p:slideViewPr>
    <p:cSldViewPr snapToGrid="0">
      <p:cViewPr varScale="1">
        <p:scale>
          <a:sx n="160" d="100"/>
          <a:sy n="160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a torre de un edificio&#10;&#10;El contenido generado por IA puede ser incorrecto.">
            <a:extLst>
              <a:ext uri="{FF2B5EF4-FFF2-40B4-BE49-F238E27FC236}">
                <a16:creationId xmlns:a16="http://schemas.microsoft.com/office/drawing/2014/main" id="{8F741450-A583-6E67-2366-1738076894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97006" cy="208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0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540972-7859-5546-83F1-C8F9C19F35BA}" type="datetimeFigureOut">
              <a:rPr lang="es-ES" smtClean="0"/>
              <a:t>12/2/25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106E72-0669-944A-B7CD-42F42C6706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4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540972-7859-5546-83F1-C8F9C19F35BA}" type="datetimeFigureOut">
              <a:rPr lang="es-ES" smtClean="0"/>
              <a:t>12/2/25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106E72-0669-944A-B7CD-42F42C6706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699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19C830A-8E10-1516-0F34-D6F830A14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999" y="4574607"/>
            <a:ext cx="8798001" cy="56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8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540972-7859-5546-83F1-C8F9C19F35BA}" type="datetimeFigureOut">
              <a:rPr lang="es-ES" smtClean="0"/>
              <a:t>12/2/25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106E72-0669-944A-B7CD-42F42C6706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61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540972-7859-5546-83F1-C8F9C19F35BA}" type="datetimeFigureOut">
              <a:rPr lang="es-ES" smtClean="0"/>
              <a:t>12/2/25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106E72-0669-944A-B7CD-42F42C6706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60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540972-7859-5546-83F1-C8F9C19F35BA}" type="datetimeFigureOut">
              <a:rPr lang="es-ES" smtClean="0"/>
              <a:t>12/2/25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106E72-0669-944A-B7CD-42F42C6706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19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540972-7859-5546-83F1-C8F9C19F35BA}" type="datetimeFigureOut">
              <a:rPr lang="es-ES" smtClean="0"/>
              <a:t>12/2/25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106E72-0669-944A-B7CD-42F42C6706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29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540972-7859-5546-83F1-C8F9C19F35BA}" type="datetimeFigureOut">
              <a:rPr lang="es-ES" smtClean="0"/>
              <a:t>12/2/25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106E72-0669-944A-B7CD-42F42C6706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0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540972-7859-5546-83F1-C8F9C19F35BA}" type="datetimeFigureOut">
              <a:rPr lang="es-ES" smtClean="0"/>
              <a:t>12/2/25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106E72-0669-944A-B7CD-42F42C6706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89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D540972-7859-5546-83F1-C8F9C19F35BA}" type="datetimeFigureOut">
              <a:rPr lang="es-ES" smtClean="0"/>
              <a:t>12/2/25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106E72-0669-944A-B7CD-42F42C6706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34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6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B565566-CC8A-A57B-B229-144AD1FD1CB7}"/>
              </a:ext>
            </a:extLst>
          </p:cNvPr>
          <p:cNvSpPr txBox="1"/>
          <p:nvPr/>
        </p:nvSpPr>
        <p:spPr>
          <a:xfrm>
            <a:off x="0" y="2717285"/>
            <a:ext cx="911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Titulo de la ponencia /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388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C2DC6-9924-0B32-0C18-BFAFB3DAD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477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9</Words>
  <Application>Microsoft Macintosh PowerPoint</Application>
  <PresentationFormat>Presentación en pantalla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4" baseType="lpstr"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GERARD GARCIA AMETLLER</dc:creator>
  <cp:lastModifiedBy>GERARD GARCIA AMETLLER</cp:lastModifiedBy>
  <cp:revision>5</cp:revision>
  <dcterms:created xsi:type="dcterms:W3CDTF">2025-01-31T11:00:53Z</dcterms:created>
  <dcterms:modified xsi:type="dcterms:W3CDTF">2025-02-12T08:28:11Z</dcterms:modified>
</cp:coreProperties>
</file>